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615A-CCCC-46C2-B904-A1BA1B94E6B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268B-BE35-49C6-A11D-81E4C952070E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009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615A-CCCC-46C2-B904-A1BA1B94E6B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268B-BE35-49C6-A11D-81E4C95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45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615A-CCCC-46C2-B904-A1BA1B94E6B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268B-BE35-49C6-A11D-81E4C95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86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615A-CCCC-46C2-B904-A1BA1B94E6B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268B-BE35-49C6-A11D-81E4C952070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688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615A-CCCC-46C2-B904-A1BA1B94E6B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268B-BE35-49C6-A11D-81E4C95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615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615A-CCCC-46C2-B904-A1BA1B94E6B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268B-BE35-49C6-A11D-81E4C952070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14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615A-CCCC-46C2-B904-A1BA1B94E6B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268B-BE35-49C6-A11D-81E4C95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16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615A-CCCC-46C2-B904-A1BA1B94E6B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268B-BE35-49C6-A11D-81E4C95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447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615A-CCCC-46C2-B904-A1BA1B94E6B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268B-BE35-49C6-A11D-81E4C95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583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615A-CCCC-46C2-B904-A1BA1B94E6B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268B-BE35-49C6-A11D-81E4C95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31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615A-CCCC-46C2-B904-A1BA1B94E6B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268B-BE35-49C6-A11D-81E4C95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16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615A-CCCC-46C2-B904-A1BA1B94E6B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268B-BE35-49C6-A11D-81E4C95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98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615A-CCCC-46C2-B904-A1BA1B94E6B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268B-BE35-49C6-A11D-81E4C95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650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615A-CCCC-46C2-B904-A1BA1B94E6B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268B-BE35-49C6-A11D-81E4C95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924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615A-CCCC-46C2-B904-A1BA1B94E6B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268B-BE35-49C6-A11D-81E4C95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935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615A-CCCC-46C2-B904-A1BA1B94E6B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268B-BE35-49C6-A11D-81E4C95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6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615A-CCCC-46C2-B904-A1BA1B94E6B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268B-BE35-49C6-A11D-81E4C95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634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10A615A-CCCC-46C2-B904-A1BA1B94E6B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5B4268B-BE35-49C6-A11D-81E4C95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864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تعريف مصطلحات المعمارية 2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اعداد</a:t>
            </a:r>
          </a:p>
          <a:p>
            <a:pPr algn="r"/>
            <a:r>
              <a:rPr lang="ar-S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م.نبيل</a:t>
            </a:r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محمد صالح </a:t>
            </a:r>
          </a:p>
          <a:p>
            <a:pPr algn="r"/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قسم هندسة العمارة / كلية الهندسة جامعة ديالى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2603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498" y="283335"/>
            <a:ext cx="4955725" cy="62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697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عنصر نائب للمحتوى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852" y="347730"/>
            <a:ext cx="6398760" cy="6440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272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986" y="119130"/>
            <a:ext cx="4656794" cy="6532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685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386" y="132008"/>
            <a:ext cx="5464580" cy="662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191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عنصر نائب للمحتوى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715" y="183524"/>
            <a:ext cx="4743612" cy="647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274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عنصر نائب للمحتوى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00" y="935831"/>
            <a:ext cx="9647528" cy="380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199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عنصر نائب للمحتوى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720" y="170646"/>
            <a:ext cx="4670393" cy="641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090528"/>
      </p:ext>
    </p:extLst>
  </p:cSld>
  <p:clrMapOvr>
    <a:masterClrMapping/>
  </p:clrMapOvr>
</p:sld>
</file>

<file path=ppt/theme/theme1.xml><?xml version="1.0" encoding="utf-8"?>
<a:theme xmlns:a="http://schemas.openxmlformats.org/drawingml/2006/main" name="شريحة">
  <a:themeElements>
    <a:clrScheme name="شريحة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شريحة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شريحة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18</Words>
  <Application>Microsoft Office PowerPoint</Application>
  <PresentationFormat>Widescreen</PresentationFormat>
  <Paragraphs>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شريحة</vt:lpstr>
      <vt:lpstr>تعريف مصطلحات المعمارية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Al-M3mary Al-Nabil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تعريف مصطلحات المعمارية 2</dc:title>
  <dc:creator>Nabil Al-Ansary</dc:creator>
  <cp:lastModifiedBy>Nabil Al-Ansary</cp:lastModifiedBy>
  <cp:revision>3</cp:revision>
  <dcterms:created xsi:type="dcterms:W3CDTF">2018-11-13T08:20:56Z</dcterms:created>
  <dcterms:modified xsi:type="dcterms:W3CDTF">2022-11-23T06:26:33Z</dcterms:modified>
</cp:coreProperties>
</file>